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1349" r:id="rId2"/>
    <p:sldId id="1437" r:id="rId3"/>
    <p:sldId id="305" r:id="rId4"/>
    <p:sldId id="1155" r:id="rId5"/>
    <p:sldId id="1169" r:id="rId6"/>
    <p:sldId id="1202" r:id="rId7"/>
    <p:sldId id="1473" r:id="rId8"/>
    <p:sldId id="1474" r:id="rId9"/>
    <p:sldId id="1477" r:id="rId10"/>
    <p:sldId id="994" r:id="rId11"/>
    <p:sldId id="1439" r:id="rId12"/>
    <p:sldId id="1172" r:id="rId13"/>
    <p:sldId id="1446" r:id="rId14"/>
    <p:sldId id="260" r:id="rId15"/>
    <p:sldId id="261" r:id="rId16"/>
    <p:sldId id="262" r:id="rId17"/>
    <p:sldId id="1443" r:id="rId18"/>
    <p:sldId id="1471" r:id="rId19"/>
    <p:sldId id="1200" r:id="rId20"/>
    <p:sldId id="1174" r:id="rId21"/>
    <p:sldId id="1129" r:id="rId22"/>
    <p:sldId id="1444" r:id="rId23"/>
    <p:sldId id="1469" r:id="rId24"/>
    <p:sldId id="1177" r:id="rId25"/>
    <p:sldId id="1470" r:id="rId26"/>
    <p:sldId id="1447" r:id="rId27"/>
    <p:sldId id="1475" r:id="rId28"/>
    <p:sldId id="1476" r:id="rId29"/>
    <p:sldId id="105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92"/>
    <p:restoredTop sz="82346"/>
  </p:normalViewPr>
  <p:slideViewPr>
    <p:cSldViewPr snapToGrid="0" snapToObjects="1">
      <p:cViewPr varScale="1">
        <p:scale>
          <a:sx n="185" d="100"/>
          <a:sy n="185" d="100"/>
        </p:scale>
        <p:origin x="1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76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68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6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15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43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892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363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858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0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0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72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44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387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2336380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3093652"/>
            <a:ext cx="10718950" cy="34034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eventually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eventually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endParaRPr lang="en-US" sz="2000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215B49-34A1-1C47-9734-3006EC670B0F}"/>
              </a:ext>
            </a:extLst>
          </p:cNvPr>
          <p:cNvSpPr txBox="1">
            <a:spLocks/>
          </p:cNvSpPr>
          <p:nvPr/>
        </p:nvSpPr>
        <p:spPr>
          <a:xfrm>
            <a:off x="736525" y="394296"/>
            <a:ext cx="8227006" cy="14396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 dirty="0"/>
              <a:t>Web and Distributed Programming</a:t>
            </a:r>
            <a:br>
              <a:rPr lang="en-US" sz="2400" dirty="0"/>
            </a:b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72B1DA-ABF2-D743-A631-90728AA30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5533" y="1729637"/>
            <a:ext cx="3169032" cy="12134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Be prepared to share your: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Preferred name and seat number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Year &amp; Major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in person class preferences (Monday and Wednesday assumed)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One or two things your would like to get from this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Experience (1 to 5)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Favorite hobby and/or an interesting fun fact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Favorite “adjective/noun” scrum team name (this can be original, one from the following slide, or you can even “pass” on this one if you want)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Preference of being added to an existing scrum team or start a new a scrum team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222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SwagMoney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MonaLisas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Scrumdiddlyumptious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FightingBass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MysticMungis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TitanicSwimTeam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VirtuallyScrumming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GloriousKenobis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4290118" y="1693821"/>
            <a:ext cx="6096000" cy="5589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Mongooses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Scrumples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PurpleSalamanders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C1D91C-0A09-E943-BB17-48E73CD7300E}"/>
              </a:ext>
            </a:extLst>
          </p:cNvPr>
          <p:cNvSpPr/>
          <p:nvPr/>
        </p:nvSpPr>
        <p:spPr>
          <a:xfrm>
            <a:off x="8002146" y="1693821"/>
            <a:ext cx="3472543" cy="4294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Introductions – Part 1</a:t>
            </a:r>
          </a:p>
        </p:txBody>
      </p:sp>
    </p:spTree>
    <p:extLst>
      <p:ext uri="{BB962C8B-B14F-4D97-AF65-F5344CB8AC3E}">
        <p14:creationId xmlns:p14="http://schemas.microsoft.com/office/powerpoint/2010/main" val="2178487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evenings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Second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MacOS, Terminal, Visual Studio Code, and Chrome/Firefox web browser 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marL="914400" lvl="2" indent="0">
              <a:spcBef>
                <a:spcPts val="0"/>
              </a:spcBef>
              <a:buNone/>
            </a:pPr>
            <a:r>
              <a:rPr lang="en-US" b="1" dirty="0"/>
              <a:t>To learn something myself while helping each of you be successful </a:t>
            </a:r>
          </a:p>
          <a:p>
            <a:pPr marL="914400" lvl="2" indent="0">
              <a:spcBef>
                <a:spcPts val="1200"/>
              </a:spcBef>
              <a:buNone/>
            </a:pPr>
            <a:r>
              <a:rPr lang="en-US" b="1" dirty="0"/>
              <a:t>Motivate you to look deeper while we are exploring technologies and processes</a:t>
            </a:r>
          </a:p>
          <a:p>
            <a:pPr marL="914400" lvl="2" indent="0">
              <a:spcBef>
                <a:spcPts val="1200"/>
              </a:spcBef>
              <a:buNone/>
            </a:pPr>
            <a:r>
              <a:rPr lang="en-US" b="1" dirty="0"/>
              <a:t>Help you build something that makes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AEB18E-8EDD-F644-99AC-52A5BCE04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775" y="105987"/>
            <a:ext cx="4768164" cy="46825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225FF3-5288-A54E-ADD9-A4E7CB9CD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374" y="4365410"/>
            <a:ext cx="2690063" cy="23142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F7F7EA-8E6C-1A46-B54F-C96223669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60" y="254488"/>
            <a:ext cx="3582408" cy="249558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9444B-4CC0-1147-A772-8C1FCFB8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9350" y="3354095"/>
            <a:ext cx="2408035" cy="32299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5745A-F211-DF43-8179-D955262463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962" y="2473470"/>
            <a:ext cx="2408035" cy="30490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BAC1F14-2F33-E54C-81AB-04D54C217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142" y="678926"/>
            <a:ext cx="2493023" cy="3429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8024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1 Planning (abbreviated)</a:t>
            </a:r>
          </a:p>
        </p:txBody>
      </p:sp>
    </p:spTree>
    <p:extLst>
      <p:ext uri="{BB962C8B-B14F-4D97-AF65-F5344CB8AC3E}">
        <p14:creationId xmlns:p14="http://schemas.microsoft.com/office/powerpoint/2010/main" val="1730600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Wednesday because we want to make sure that we have time for Introductions and initial Scrum Team assignments today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Next Monday is a Holiday so we will be missing one class session</a:t>
            </a:r>
          </a:p>
        </p:txBody>
      </p:sp>
    </p:spTree>
    <p:extLst>
      <p:ext uri="{BB962C8B-B14F-4D97-AF65-F5344CB8AC3E}">
        <p14:creationId xmlns:p14="http://schemas.microsoft.com/office/powerpoint/2010/main" val="33429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Recordings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62BA9-9B25-C241-A192-BB367137D491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647704-B32F-5944-B694-EC75B62A5D15}"/>
              </a:ext>
            </a:extLst>
          </p:cNvPr>
          <p:cNvSpPr txBox="1">
            <a:spLocks/>
          </p:cNvSpPr>
          <p:nvPr/>
        </p:nvSpPr>
        <p:spPr>
          <a:xfrm>
            <a:off x="838200" y="1573090"/>
            <a:ext cx="10515600" cy="1945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that recording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in Blackboard/Zoom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3C4F02D-750A-8D48-895B-3D0101B5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9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Announcement,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Wednesday)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96772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3212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23349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Introductions – Part 2</a:t>
            </a:r>
          </a:p>
        </p:txBody>
      </p:sp>
    </p:spTree>
    <p:extLst>
      <p:ext uri="{BB962C8B-B14F-4D97-AF65-F5344CB8AC3E}">
        <p14:creationId xmlns:p14="http://schemas.microsoft.com/office/powerpoint/2010/main" val="4038072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SwagMoney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MonaLisas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Scrumdiddlyumptious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FightingBass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MysticMungis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TitanicSwimTeam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VirtuallyScrumming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GloriousKenobis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4290118" y="1693821"/>
            <a:ext cx="6096000" cy="5589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Mongooses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Scrumples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PurpleSalamanders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C1D91C-0A09-E943-BB17-48E73CD7300E}"/>
              </a:ext>
            </a:extLst>
          </p:cNvPr>
          <p:cNvSpPr/>
          <p:nvPr/>
        </p:nvSpPr>
        <p:spPr>
          <a:xfrm>
            <a:off x="8002146" y="1693821"/>
            <a:ext cx="3472543" cy="4294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857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Be prepared to share your: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Preferred name and seat number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Year &amp; Major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in person class preferences (Monday and Wednesday assumed)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One or two things your would like to get from this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Experience (1 to 5)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Favorite hobby and/or an interesting fun fact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Favorite “adjective/noun” scrum team name (this can be original, one from the following slide, or you can even “pass” on this one if you want)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Preference of being added to an existing scrum team or start a new a scrum team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D48831-8096-5B4A-888C-D5753D6E4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868" y="196425"/>
            <a:ext cx="3070353" cy="362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3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Web and Distributed Programming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44FF2E-BFE0-3543-89EB-C7CDC14FE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Communications Tools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Polling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 including Scrum Team Assignments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Message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Team Communications Tools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using Zoom for class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 is your preferred small team communication tool?</a:t>
            </a:r>
          </a:p>
          <a:p>
            <a:pPr marL="0" indent="0">
              <a:buNone/>
            </a:pPr>
            <a:r>
              <a:rPr lang="en-US" sz="2000" dirty="0"/>
              <a:t>Do you have a Discord account?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919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Polling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52267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b="1" dirty="0"/>
              <a:t>Class Format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u="sng" dirty="0"/>
              <a:t>Synchronous</a:t>
            </a:r>
            <a:r>
              <a:rPr lang="en-US" sz="2000" dirty="0"/>
              <a:t> vs Asynchronous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Local (In Person) vs Remote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We will be in person Mondays and Wednesdays and remote on Friday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0190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b="1" dirty="0"/>
              <a:t>Class Format Discussion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u="sng" dirty="0"/>
              <a:t>Synchronous</a:t>
            </a:r>
            <a:r>
              <a:rPr lang="en-US" sz="2000" dirty="0"/>
              <a:t> vs Asynchronous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Local (In Person) vs Remote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We will be in person Mondays and Wednesdays and remote on Friday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may be possible that some individuals or teams to participate remotely on other days as long </a:t>
            </a:r>
            <a:r>
              <a:rPr lang="en-US" sz="2000" u="sng" dirty="0"/>
              <a:t>as they are able to actively participate in class and with their scrum team.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dirty="0"/>
              <a:t>How do we want to handle that given our priorities of?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Health and safety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Intended course schedule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Effective teaming and association  </a:t>
            </a:r>
          </a:p>
        </p:txBody>
      </p:sp>
    </p:spTree>
    <p:extLst>
      <p:ext uri="{BB962C8B-B14F-4D97-AF65-F5344CB8AC3E}">
        <p14:creationId xmlns:p14="http://schemas.microsoft.com/office/powerpoint/2010/main" val="3748544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7222</TotalTime>
  <Words>1155</Words>
  <Application>Microsoft Macintosh PowerPoint</Application>
  <PresentationFormat>Widescreen</PresentationFormat>
  <Paragraphs>223</Paragraphs>
  <Slides>29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Symbol</vt:lpstr>
      <vt:lpstr>Wingdings</vt:lpstr>
      <vt:lpstr>Office Theme</vt:lpstr>
      <vt:lpstr>Preflight Check List</vt:lpstr>
      <vt:lpstr>Recordings</vt:lpstr>
      <vt:lpstr>PowerPoint Presentation</vt:lpstr>
      <vt:lpstr>PowerPoint Presentation</vt:lpstr>
      <vt:lpstr>Prework &amp; Announcements</vt:lpstr>
      <vt:lpstr>Team Communications Tools</vt:lpstr>
      <vt:lpstr>PowerPoint Presentation</vt:lpstr>
      <vt:lpstr>Class Format</vt:lpstr>
      <vt:lpstr>Class Format Discussion</vt:lpstr>
      <vt:lpstr>PowerPoint Presentation</vt:lpstr>
      <vt:lpstr>Foreshadowing Your Introductions</vt:lpstr>
      <vt:lpstr>Scrum Team Names</vt:lpstr>
      <vt:lpstr>PowerPoint Presentation</vt:lpstr>
      <vt:lpstr>Introductions</vt:lpstr>
      <vt:lpstr>PowerPoint Presentation</vt:lpstr>
      <vt:lpstr>Introductions</vt:lpstr>
      <vt:lpstr>PowerPoint Presentation</vt:lpstr>
      <vt:lpstr>PowerPoint Presentation</vt:lpstr>
      <vt:lpstr>Sprint Planning</vt:lpstr>
      <vt:lpstr>Scrum Process – Sprint Planning</vt:lpstr>
      <vt:lpstr>PowerPoint Presentation</vt:lpstr>
      <vt:lpstr>PowerPoint Presentation</vt:lpstr>
      <vt:lpstr>Prework For Next Class</vt:lpstr>
      <vt:lpstr>Headset Options</vt:lpstr>
      <vt:lpstr>Questions?</vt:lpstr>
      <vt:lpstr>PowerPoint Presentation</vt:lpstr>
      <vt:lpstr>Scrum Team Names</vt:lpstr>
      <vt:lpstr>Foreshadowing Your Introductions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342</cp:revision>
  <dcterms:created xsi:type="dcterms:W3CDTF">2020-08-26T19:34:34Z</dcterms:created>
  <dcterms:modified xsi:type="dcterms:W3CDTF">2021-08-30T18:30:57Z</dcterms:modified>
</cp:coreProperties>
</file>

<file path=docProps/thumbnail.jpeg>
</file>